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7" r:id="rId3"/>
    <p:sldId id="288" r:id="rId4"/>
    <p:sldId id="289" r:id="rId5"/>
    <p:sldId id="290" r:id="rId6"/>
    <p:sldId id="284" r:id="rId7"/>
    <p:sldId id="285" r:id="rId8"/>
    <p:sldId id="286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Metadata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4953000"/>
            <a:ext cx="5044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Adapted from Reliable Machine Learning </a:t>
            </a:r>
          </a:p>
          <a:p>
            <a:r>
              <a:rPr lang="en-US" dirty="0" smtClean="0"/>
              <a:t>By Cathy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Dataset Metadata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100753" cy="5029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Dataset provenance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Where did the data come from?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Depending on the source of data, might have a lookup table of logs from various systems, a key for an external data provider with data about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 when </a:t>
            </a:r>
            <a:r>
              <a:rPr lang="en-US" dirty="0"/>
              <a:t>we downloaded the data, or even a reference to the code that generated the data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Dataset location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some datasets, will store raw, unprocessed data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should store a reference to where dataset is kept, as well as perhaps information about where we got it from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Some data is created for on an </a:t>
            </a:r>
            <a:r>
              <a:rPr lang="en-US" dirty="0" err="1"/>
              <a:t>ongoign</a:t>
            </a:r>
            <a:r>
              <a:rPr lang="en-US" dirty="0"/>
              <a:t> basis, such as logs from systems - should store the log or </a:t>
            </a:r>
            <a:r>
              <a:rPr lang="en-US" dirty="0" err="1"/>
              <a:t>datastore</a:t>
            </a:r>
            <a:r>
              <a:rPr lang="en-US" dirty="0"/>
              <a:t> reference where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that data is stored, or where we are permitted to read from it.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Dataset responsible person or team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Should </a:t>
            </a:r>
            <a:r>
              <a:rPr lang="en-US" dirty="0"/>
              <a:t>track which person or team is responsible for the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general, this is the team that chose to download or create the dataset, or the team that owns the system that produces the data</a:t>
            </a:r>
          </a:p>
          <a:p>
            <a:endParaRPr lang="en-US" dirty="0"/>
          </a:p>
          <a:p>
            <a:r>
              <a:rPr lang="en-US" dirty="0"/>
              <a:t>Dataset creation date or version date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useful to know the first date a particular dataset was used</a:t>
            </a:r>
          </a:p>
          <a:p>
            <a:endParaRPr lang="en-US" dirty="0"/>
          </a:p>
          <a:p>
            <a:r>
              <a:rPr lang="en-US" dirty="0"/>
              <a:t>Dataset use restrictions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datasets have restrictions on their use, either because of licensing or governance constraints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document that in the metadata system for easy analysis and compliance later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Metadata </a:t>
            </a:r>
            <a:r>
              <a:rPr lang="en-US" dirty="0"/>
              <a:t>about features and labels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Feature Metadata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Feature version definition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reference to code or another durable description to what data the feature reads and how it processes the data to create the feature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be updated for every updated version of the feature definition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versioning these definitions (and restricting the versions in use) will make the resulting codebase more predictable and maintainable</a:t>
            </a:r>
          </a:p>
          <a:p>
            <a:endParaRPr lang="en-US" dirty="0"/>
          </a:p>
          <a:p>
            <a:r>
              <a:rPr lang="en-US" dirty="0"/>
              <a:t>Feature definition responsible person or team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There are two good use cases for storing this information: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figuring out what a feature is for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finding someone who can help resolve an incident when the feature might be at fault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both cases, it is useful to store authorship or maintainer information about the feature</a:t>
            </a:r>
          </a:p>
          <a:p>
            <a:endParaRPr lang="en-US" dirty="0"/>
          </a:p>
          <a:p>
            <a:r>
              <a:rPr lang="en-US" dirty="0"/>
              <a:t>Feature definition creation date or current version date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useful to get a change history of when a feature was most recently updated and when it was originally created</a:t>
            </a:r>
          </a:p>
          <a:p>
            <a:endParaRPr lang="en-US" dirty="0"/>
          </a:p>
          <a:p>
            <a:r>
              <a:rPr lang="en-US" dirty="0"/>
              <a:t>Feature use restrictions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important but trickier to 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Features may be restricted from use in some contexts.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it may be illegal to use a particular feature in some jurisdictions.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Age and gender may be a reasonable predictor of automobile insurance risk models, but insurance is highly regulated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may not be permitted to take those fields into account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Track </a:t>
            </a:r>
            <a:r>
              <a:rPr lang="en-US" dirty="0"/>
              <a:t>of metadata about </a:t>
            </a:r>
            <a:r>
              <a:rPr lang="en-US" dirty="0" smtClean="0"/>
              <a:t>feature </a:t>
            </a:r>
            <a:r>
              <a:rPr lang="en-US" dirty="0"/>
              <a:t>definitions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Label Metadata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896599" cy="50291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Label </a:t>
            </a:r>
            <a:r>
              <a:rPr lang="en-US" dirty="0"/>
              <a:t>definition version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Switching to metadata specific to labels and analogously to features,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must store the version of any label definitions to understand which labeling instructions the labels were made with</a:t>
            </a:r>
          </a:p>
          <a:p>
            <a:endParaRPr lang="en-US" dirty="0"/>
          </a:p>
          <a:p>
            <a:r>
              <a:rPr lang="en-US" dirty="0"/>
              <a:t>Label set version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Changes to the labels may occur because of incorrect labels getting corrected or new labels being added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dataset is being used for comparison with an older model, using an older version of the labels may be desirable</a:t>
            </a:r>
          </a:p>
          <a:p>
            <a:endParaRPr lang="en-US" dirty="0"/>
          </a:p>
          <a:p>
            <a:r>
              <a:rPr lang="en-US" dirty="0"/>
              <a:t>Label source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Although not typically needed for training, it is sometimes necessary to know the source of each label in a dataset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be the source that particular label was licensed from,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human who produced the label(along with any QA that was applied to the label),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or the algorithm that produced the label if an automated labeling approach was used</a:t>
            </a:r>
          </a:p>
          <a:p>
            <a:endParaRPr lang="en-US" dirty="0"/>
          </a:p>
          <a:p>
            <a:r>
              <a:rPr lang="en-US" dirty="0"/>
              <a:t>Label confidence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Depending on how the labels are produced, might have different estimates of the confidence of correctness </a:t>
            </a:r>
            <a:r>
              <a:rPr lang="en-US" dirty="0" smtClean="0"/>
              <a:t>for </a:t>
            </a:r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different </a:t>
            </a:r>
            <a:r>
              <a:rPr lang="en-US" dirty="0"/>
              <a:t>labels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Users of these labels might choose different thresholds to decide which labels to use in training their models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4572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Intended to help with the maintenance and development of the labeling system itself, but might also be </a:t>
            </a:r>
            <a:r>
              <a:rPr lang="en-US" dirty="0" smtClean="0"/>
              <a:t>used </a:t>
            </a:r>
            <a:r>
              <a:rPr lang="en-US" dirty="0"/>
              <a:t>by the training system as it uses the labels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Pipeline </a:t>
            </a:r>
            <a:r>
              <a:rPr lang="en-US" dirty="0"/>
              <a:t>Metadata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/>
          <a:lstStyle/>
          <a:p>
            <a:r>
              <a:rPr lang="en-US" dirty="0"/>
              <a:t>Won’t spend as much time on: metadata about the pipeline processes themselves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about the intermediate artifacts we have,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pipeline runs they came from,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 which binaries produced the</a:t>
            </a:r>
          </a:p>
          <a:p>
            <a:endParaRPr lang="en-US" dirty="0"/>
          </a:p>
          <a:p>
            <a:r>
              <a:rPr lang="en-US" dirty="0"/>
              <a:t>Type of metadata is produced automatically by some ML training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ML Metadata (MLMD) is automatically included in TensorFlow Extended (TFX),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which uses it to store </a:t>
            </a:r>
            <a:r>
              <a:rPr lang="en-US" dirty="0" smtClean="0"/>
              <a:t>artifacts </a:t>
            </a:r>
            <a:r>
              <a:rPr lang="en-US" dirty="0"/>
              <a:t>about training runs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Such systems are either integrated into training systems or are somewhat difficult to implement </a:t>
            </a:r>
            <a:r>
              <a:rPr lang="en-US" dirty="0" smtClean="0"/>
              <a:t>later!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36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Metadata Systems Overview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6" y="1600201"/>
            <a:ext cx="11024553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A metadata system is designed to keep track of what we’re doing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the case of features and labels, it should minimally keep track of the feature definitions and the versions used in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 </a:t>
            </a:r>
            <a:r>
              <a:rPr lang="en-US" dirty="0" smtClean="0"/>
              <a:t>    each </a:t>
            </a:r>
            <a:r>
              <a:rPr lang="en-US" dirty="0"/>
              <a:t>model’s definitions and trained models</a:t>
            </a:r>
          </a:p>
          <a:p>
            <a:endParaRPr lang="en-US" dirty="0"/>
          </a:p>
          <a:p>
            <a:r>
              <a:rPr lang="en-US" dirty="0"/>
              <a:t>Most organizations start building their data sciences and ML infrastructure without a solid metadata system,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only to regret it later!</a:t>
            </a:r>
          </a:p>
          <a:p>
            <a:endParaRPr lang="en-US" dirty="0"/>
          </a:p>
          <a:p>
            <a:r>
              <a:rPr lang="en-US" dirty="0"/>
              <a:t>The next most common approach is to build several metadata systems, each targeted at solving a </a:t>
            </a:r>
            <a:r>
              <a:rPr lang="en-US" dirty="0" smtClean="0"/>
              <a:t>particular </a:t>
            </a:r>
          </a:p>
          <a:p>
            <a:pPr marL="0" indent="0">
              <a:buNone/>
            </a:pPr>
            <a:r>
              <a:rPr lang="en-US" dirty="0" smtClean="0"/>
              <a:t>problem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 one for tracking feature definitions and mappings to feature stores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a system for mapping model definitions to trained models, along with data about the engineers or teams </a:t>
            </a:r>
          </a:p>
          <a:p>
            <a:pPr marL="457200" lvl="1" indent="0">
              <a:buNone/>
            </a:pPr>
            <a:r>
              <a:rPr lang="en-US" dirty="0" smtClean="0"/>
              <a:t>     responsible </a:t>
            </a:r>
            <a:r>
              <a:rPr lang="en-US" dirty="0"/>
              <a:t>for those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a model serving system is also going to need to keep track of trained model versions, when they were put into </a:t>
            </a:r>
          </a:p>
          <a:p>
            <a:pPr marL="457200" lvl="1" indent="0">
              <a:buNone/>
            </a:pPr>
            <a:r>
              <a:rPr lang="en-US" dirty="0" smtClean="0"/>
              <a:t>     production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a model quality or fairness evaluation systems will need to be read from all of these systems in order to identify </a:t>
            </a:r>
          </a:p>
          <a:p>
            <a:pPr marL="457200" lvl="1" indent="0">
              <a:buNone/>
            </a:pPr>
            <a:r>
              <a:rPr lang="en-US" dirty="0" smtClean="0"/>
              <a:t>and </a:t>
            </a:r>
            <a:r>
              <a:rPr lang="en-US" dirty="0"/>
              <a:t>track the likely </a:t>
            </a:r>
            <a:r>
              <a:rPr lang="en-US" dirty="0" smtClean="0"/>
              <a:t>contributing causes </a:t>
            </a:r>
            <a:r>
              <a:rPr lang="en-US" dirty="0"/>
              <a:t>of changes in model quality or violations of our proposed fairness metrics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Feature systems and labeling systems both benefit from efficient tracking of metadata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Choices </a:t>
            </a:r>
            <a:r>
              <a:rPr lang="en-US" dirty="0"/>
              <a:t>for a metadata </a:t>
            </a:r>
            <a:r>
              <a:rPr lang="en-US" dirty="0" smtClean="0"/>
              <a:t>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Build one system to track metadata from all of these 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makes it simple to make correlations across multiple subsystems, simplifying analysis and reporting</a:t>
            </a:r>
          </a:p>
          <a:p>
            <a:endParaRPr lang="en-US" dirty="0"/>
          </a:p>
          <a:p>
            <a:r>
              <a:rPr lang="en-US" dirty="0"/>
              <a:t>Such a large system is difficult to get right from a data schema perspective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be constantly adding columns when we discover data we would like to keep track of (and backfilling those columns on existing data)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 difficult to stabilize such a system and make it reliable</a:t>
            </a:r>
          </a:p>
          <a:p>
            <a:endParaRPr lang="en-US" dirty="0"/>
          </a:p>
          <a:p>
            <a:r>
              <a:rPr lang="en-US" dirty="0"/>
              <a:t>From a systems design perspective, should ensure that our metadata systems are never in the live path of either model training or model serving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But it’s difficult to imagine how feature engineering or labeling can take place without the metadata system being functional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still cause production problems for our humans working on those </a:t>
            </a:r>
            <a:r>
              <a:rPr lang="en-US" dirty="0" smtClean="0"/>
              <a:t>tasks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If the needs are simple and well understood, prefer a single system.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One system</a:t>
            </a:r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Choices for a metadata system </a:t>
            </a:r>
            <a:r>
              <a:rPr lang="en-US" dirty="0" smtClean="0"/>
              <a:t>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1069003" cy="4648199"/>
          </a:xfrm>
        </p:spPr>
        <p:txBody>
          <a:bodyPr/>
          <a:lstStyle/>
          <a:p>
            <a:r>
              <a:rPr lang="en-US" dirty="0"/>
              <a:t>Can build separate metadata systems for each task we identify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Perhaps would have one for features and labels, one for training, one for serving and one for </a:t>
            </a:r>
            <a:r>
              <a:rPr lang="en-US" dirty="0" smtClean="0"/>
              <a:t>quality monitoring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Decoupling the system provides the standard advantages and costs that decoupling always does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to develop each system separately without concern for the others, making them nimbler and simpler to modify and extend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outage of one metadata system has limited production impact on others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cost, though, is the added difficulty of analysis and reporting across those </a:t>
            </a:r>
            <a:r>
              <a:rPr lang="en-US" dirty="0" smtClean="0"/>
              <a:t>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Will </a:t>
            </a:r>
            <a:r>
              <a:rPr lang="en-US" dirty="0"/>
              <a:t>have processes that need to join data across the features, labeling, training, and serving </a:t>
            </a:r>
            <a:r>
              <a:rPr lang="en-US" dirty="0" smtClean="0"/>
              <a:t>systems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/>
              <a:t>The area </a:t>
            </a:r>
            <a:r>
              <a:rPr lang="en-US" dirty="0"/>
              <a:t>is rapidly developing and </a:t>
            </a:r>
            <a:r>
              <a:rPr lang="en-US" dirty="0" smtClean="0"/>
              <a:t>teams </a:t>
            </a:r>
            <a:r>
              <a:rPr lang="en-US" dirty="0"/>
              <a:t>expect </a:t>
            </a:r>
            <a:r>
              <a:rPr lang="en-US" dirty="0" smtClean="0"/>
              <a:t>to continue </a:t>
            </a:r>
            <a:r>
              <a:rPr lang="en-US" dirty="0"/>
              <a:t>extending what they track and how </a:t>
            </a:r>
            <a:r>
              <a:rPr lang="en-US" dirty="0" smtClean="0"/>
              <a:t>they </a:t>
            </a:r>
          </a:p>
          <a:p>
            <a:pPr marL="0" indent="0">
              <a:buNone/>
            </a:pPr>
            <a:r>
              <a:rPr lang="en-US" dirty="0" smtClean="0"/>
              <a:t>work</a:t>
            </a:r>
            <a:r>
              <a:rPr lang="en-US" dirty="0"/>
              <a:t>, multiple systems will simplify the development over time.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Multiple systems (that work together)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Ignored!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2728913"/>
          </a:xfrm>
        </p:spPr>
        <p:txBody>
          <a:bodyPr/>
          <a:lstStyle/>
          <a:p>
            <a:r>
              <a:rPr lang="en-US" dirty="0"/>
              <a:t>More generally, metadata systems are often overlooked or deprioritized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They should not be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They are one of the most effective and direct contributors to productive use of the data in an ML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Metadata unlocks value and should be prioritized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59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3215</TotalTime>
  <Words>1303</Words>
  <Application>Microsoft Office PowerPoint</Application>
  <PresentationFormat>Widescreen</PresentationFormat>
  <Paragraphs>133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Metadata</vt:lpstr>
      <vt:lpstr>Dataset Metadata</vt:lpstr>
      <vt:lpstr>Feature Metadata</vt:lpstr>
      <vt:lpstr>Label Metadata</vt:lpstr>
      <vt:lpstr> Pipeline Metadata </vt:lpstr>
      <vt:lpstr>Metadata Systems Overview</vt:lpstr>
      <vt:lpstr>Choices for a metadata system</vt:lpstr>
      <vt:lpstr>Choices for a metadata system (2)</vt:lpstr>
      <vt:lpstr>Most Ignored!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238</cp:revision>
  <dcterms:created xsi:type="dcterms:W3CDTF">2018-10-16T06:13:57Z</dcterms:created>
  <dcterms:modified xsi:type="dcterms:W3CDTF">2023-07-13T10:31:18Z</dcterms:modified>
</cp:coreProperties>
</file>

<file path=docProps/thumbnail.jpeg>
</file>